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74" r:id="rId4"/>
    <p:sldId id="275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4344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12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9904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518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487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264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763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617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583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015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268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1995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71451" y="2391174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құқығының</a:t>
            </a:r>
            <a:r>
              <a:rPr lang="ru-RU" dirty="0"/>
              <a:t> </a:t>
            </a:r>
            <a:r>
              <a:rPr lang="ru-RU" dirty="0" err="1" smtClean="0"/>
              <a:t>қағидалары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1138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43428" y="1335598"/>
            <a:ext cx="1078411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err="1"/>
              <a:t>Жер</a:t>
            </a:r>
            <a:r>
              <a:rPr lang="ru-RU" sz="2800" b="1" dirty="0"/>
              <a:t> </a:t>
            </a:r>
            <a:r>
              <a:rPr lang="ru-RU" sz="2800" b="1" dirty="0" err="1"/>
              <a:t>құқығының</a:t>
            </a:r>
            <a:r>
              <a:rPr lang="ru-RU" sz="2800" b="1" dirty="0"/>
              <a:t> </a:t>
            </a:r>
            <a:r>
              <a:rPr lang="ru-RU" sz="2800" b="1" dirty="0" err="1"/>
              <a:t>қағидалары</a:t>
            </a:r>
            <a:r>
              <a:rPr lang="ru-RU" sz="2800" b="1" dirty="0"/>
              <a:t> </a:t>
            </a:r>
            <a:r>
              <a:rPr lang="ru-RU" sz="2800" b="1" dirty="0" err="1"/>
              <a:t>дегеніміз</a:t>
            </a:r>
            <a:r>
              <a:rPr lang="ru-RU" sz="2800" b="1" dirty="0"/>
              <a:t> </a:t>
            </a:r>
            <a:r>
              <a:rPr lang="ru-RU" sz="2800" dirty="0"/>
              <a:t>– </a:t>
            </a:r>
            <a:r>
              <a:rPr lang="ru-RU" sz="2800" dirty="0" err="1"/>
              <a:t>жер</a:t>
            </a:r>
            <a:r>
              <a:rPr lang="ru-RU" sz="2800" dirty="0"/>
              <a:t> </a:t>
            </a:r>
            <a:r>
              <a:rPr lang="ru-RU" sz="2800" dirty="0" err="1"/>
              <a:t>құқық</a:t>
            </a:r>
            <a:r>
              <a:rPr lang="ru-RU" sz="2800" dirty="0"/>
              <a:t> </a:t>
            </a:r>
            <a:r>
              <a:rPr lang="ru-RU" sz="2800" dirty="0" err="1"/>
              <a:t>қатынастарын</a:t>
            </a:r>
            <a:r>
              <a:rPr lang="ru-RU" sz="2800" dirty="0"/>
              <a:t> </a:t>
            </a:r>
            <a:r>
              <a:rPr lang="ru-RU" sz="2800" dirty="0" err="1"/>
              <a:t>реттеуде</a:t>
            </a:r>
            <a:r>
              <a:rPr lang="ru-RU" sz="2800" dirty="0"/>
              <a:t> </a:t>
            </a:r>
            <a:r>
              <a:rPr lang="ru-RU" sz="2800" dirty="0" err="1"/>
              <a:t>басшылыққа</a:t>
            </a:r>
            <a:r>
              <a:rPr lang="ru-RU" sz="2800" dirty="0"/>
              <a:t> </a:t>
            </a:r>
            <a:r>
              <a:rPr lang="ru-RU" sz="2800" dirty="0" err="1"/>
              <a:t>алынатын</a:t>
            </a:r>
            <a:r>
              <a:rPr lang="ru-RU" sz="2800" dirty="0"/>
              <a:t> </a:t>
            </a:r>
            <a:r>
              <a:rPr lang="ru-RU" sz="2800" dirty="0" err="1"/>
              <a:t>негізгі</a:t>
            </a:r>
            <a:r>
              <a:rPr lang="ru-RU" sz="2800" dirty="0"/>
              <a:t> </a:t>
            </a:r>
            <a:r>
              <a:rPr lang="ru-RU" sz="2800" dirty="0" err="1"/>
              <a:t>заңды</a:t>
            </a:r>
            <a:r>
              <a:rPr lang="ru-RU" sz="2800" dirty="0"/>
              <a:t> </a:t>
            </a:r>
            <a:r>
              <a:rPr lang="ru-RU" sz="2800" dirty="0" err="1"/>
              <a:t>түрде</a:t>
            </a:r>
            <a:r>
              <a:rPr lang="ru-RU" sz="2800" dirty="0"/>
              <a:t> </a:t>
            </a:r>
            <a:r>
              <a:rPr lang="ru-RU" sz="2800" dirty="0" err="1"/>
              <a:t>бекітілген</a:t>
            </a:r>
            <a:r>
              <a:rPr lang="ru-RU" sz="2800" dirty="0"/>
              <a:t> </a:t>
            </a:r>
            <a:r>
              <a:rPr lang="ru-RU" sz="2800" dirty="0" err="1"/>
              <a:t>бастамалар</a:t>
            </a:r>
            <a:r>
              <a:rPr lang="ru-RU" sz="2800" dirty="0"/>
              <a:t> </a:t>
            </a:r>
            <a:r>
              <a:rPr lang="ru-RU" sz="2800" dirty="0" err="1"/>
              <a:t>жиынтығы</a:t>
            </a:r>
            <a:r>
              <a:rPr lang="ru-RU" sz="2800" dirty="0"/>
              <a:t>.</a:t>
            </a:r>
            <a:endParaRPr lang="ru-RU" altLang="ru-RU" sz="2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042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8285" y="645555"/>
            <a:ext cx="1113245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444444"/>
                </a:solidFill>
                <a:latin typeface="Open Sans"/>
              </a:rPr>
              <a:t>Ж</a:t>
            </a:r>
            <a:r>
              <a:rPr lang="ru-RU" sz="2400" b="1" dirty="0" err="1" smtClean="0">
                <a:solidFill>
                  <a:srgbClr val="444444"/>
                </a:solidFill>
                <a:latin typeface="Open Sans"/>
              </a:rPr>
              <a:t>ер</a:t>
            </a:r>
            <a:r>
              <a:rPr lang="ru-RU" sz="2400" b="1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400" b="1" dirty="0" err="1">
                <a:solidFill>
                  <a:srgbClr val="444444"/>
                </a:solidFill>
                <a:latin typeface="Open Sans"/>
              </a:rPr>
              <a:t>кодексінің</a:t>
            </a:r>
            <a:r>
              <a:rPr lang="ru-RU" sz="2400" b="1" dirty="0">
                <a:solidFill>
                  <a:srgbClr val="444444"/>
                </a:solidFill>
                <a:latin typeface="Open Sans"/>
              </a:rPr>
              <a:t> 4-бабында </a:t>
            </a:r>
            <a:r>
              <a:rPr lang="ru-RU" sz="2400" b="1" dirty="0" err="1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sz="2400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400" b="1" dirty="0" err="1">
                <a:solidFill>
                  <a:srgbClr val="444444"/>
                </a:solidFill>
                <a:latin typeface="Open Sans"/>
              </a:rPr>
              <a:t>қатынастарын</a:t>
            </a:r>
            <a:r>
              <a:rPr lang="ru-RU" sz="2400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400" b="1" dirty="0" err="1">
                <a:solidFill>
                  <a:srgbClr val="444444"/>
                </a:solidFill>
                <a:latin typeface="Open Sans"/>
              </a:rPr>
              <a:t>құқықтық</a:t>
            </a:r>
            <a:r>
              <a:rPr lang="ru-RU" sz="2400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400" b="1" dirty="0" err="1">
                <a:solidFill>
                  <a:srgbClr val="444444"/>
                </a:solidFill>
                <a:latin typeface="Open Sans"/>
              </a:rPr>
              <a:t>реттеудің</a:t>
            </a:r>
            <a:r>
              <a:rPr lang="ru-RU" sz="2400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400" b="1" dirty="0" err="1">
                <a:solidFill>
                  <a:srgbClr val="444444"/>
                </a:solidFill>
                <a:latin typeface="Open Sans"/>
              </a:rPr>
              <a:t>қағидалары</a:t>
            </a:r>
            <a:r>
              <a:rPr lang="ru-RU" sz="2400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400" b="1" dirty="0" err="1">
                <a:solidFill>
                  <a:srgbClr val="444444"/>
                </a:solidFill>
                <a:latin typeface="Open Sans"/>
              </a:rPr>
              <a:t>аталған</a:t>
            </a:r>
            <a:r>
              <a:rPr lang="ru-RU" sz="2400" b="1" dirty="0">
                <a:solidFill>
                  <a:srgbClr val="444444"/>
                </a:solidFill>
                <a:latin typeface="Open Sans"/>
              </a:rPr>
              <a:t>: </a:t>
            </a:r>
            <a:endParaRPr lang="ru-RU" sz="2400" b="1" dirty="0" smtClean="0">
              <a:solidFill>
                <a:srgbClr val="444444"/>
              </a:solidFill>
              <a:latin typeface="Open Sans"/>
            </a:endParaRPr>
          </a:p>
          <a:p>
            <a:pPr algn="ctr"/>
            <a:endParaRPr lang="ru-RU" sz="2400" b="1" dirty="0" smtClean="0">
              <a:solidFill>
                <a:srgbClr val="444444"/>
              </a:solidFill>
              <a:latin typeface="Open Sans"/>
            </a:endParaRPr>
          </a:p>
          <a:p>
            <a:r>
              <a:rPr lang="ru-RU" dirty="0">
                <a:solidFill>
                  <a:srgbClr val="444444"/>
                </a:solidFill>
                <a:latin typeface="Open Sans"/>
              </a:rPr>
              <a:t>	</a:t>
            </a:r>
            <a:r>
              <a:rPr lang="ru-RU" dirty="0" err="1" smtClean="0">
                <a:solidFill>
                  <a:srgbClr val="444444"/>
                </a:solidFill>
                <a:latin typeface="Open Sans"/>
              </a:rPr>
              <a:t>Қазақстан</a:t>
            </a:r>
            <a:r>
              <a:rPr lang="ru-RU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Республикасы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аумағының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тұтастығы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,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қол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сұғылмаушылығы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және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бөлінбейтіндігі</a:t>
            </a:r>
            <a:r>
              <a:rPr lang="ru-RU" dirty="0" smtClean="0">
                <a:solidFill>
                  <a:srgbClr val="444444"/>
                </a:solidFill>
                <a:latin typeface="Open Sans"/>
              </a:rPr>
              <a:t>;</a:t>
            </a:r>
          </a:p>
          <a:p>
            <a:r>
              <a:rPr lang="ru-RU" dirty="0">
                <a:solidFill>
                  <a:srgbClr val="444444"/>
                </a:solidFill>
                <a:latin typeface="Open Sans"/>
              </a:rPr>
              <a:t>	</a:t>
            </a:r>
            <a:r>
              <a:rPr lang="ru-RU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Жерді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табиғи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ресурс</a:t>
            </a:r>
            <a:r>
              <a:rPr lang="ru-RU" dirty="0" smtClean="0">
                <a:solidFill>
                  <a:srgbClr val="444444"/>
                </a:solidFill>
                <a:latin typeface="Open Sans"/>
              </a:rPr>
              <a:t>,</a:t>
            </a:r>
          </a:p>
          <a:p>
            <a:r>
              <a:rPr lang="ru-RU" dirty="0">
                <a:solidFill>
                  <a:srgbClr val="444444"/>
                </a:solidFill>
                <a:latin typeface="Open Sans"/>
              </a:rPr>
              <a:t>	</a:t>
            </a:r>
            <a:r>
              <a:rPr lang="ru-RU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Қазақстан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Республикасы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халқының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өмірі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мен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қызметінің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негізі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ретінде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сақтау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; </a:t>
            </a:r>
            <a:endParaRPr lang="ru-RU" dirty="0" smtClean="0">
              <a:solidFill>
                <a:srgbClr val="444444"/>
              </a:solidFill>
              <a:latin typeface="Open Sans"/>
            </a:endParaRPr>
          </a:p>
          <a:p>
            <a:r>
              <a:rPr lang="ru-RU" dirty="0">
                <a:solidFill>
                  <a:srgbClr val="444444"/>
                </a:solidFill>
                <a:latin typeface="Open Sans"/>
              </a:rPr>
              <a:t>	</a:t>
            </a:r>
            <a:r>
              <a:rPr lang="ru-RU" dirty="0" err="1" smtClean="0">
                <a:solidFill>
                  <a:srgbClr val="444444"/>
                </a:solidFill>
                <a:latin typeface="Open Sans"/>
              </a:rPr>
              <a:t>Жерді</a:t>
            </a:r>
            <a:r>
              <a:rPr lang="ru-RU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қорғау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және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ұтымды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пайдалану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; </a:t>
            </a:r>
            <a:endParaRPr lang="ru-RU" dirty="0" smtClean="0">
              <a:solidFill>
                <a:srgbClr val="444444"/>
              </a:solidFill>
              <a:latin typeface="Open Sans"/>
            </a:endParaRPr>
          </a:p>
          <a:p>
            <a:r>
              <a:rPr lang="ru-RU" dirty="0">
                <a:solidFill>
                  <a:srgbClr val="444444"/>
                </a:solidFill>
                <a:latin typeface="Open Sans"/>
              </a:rPr>
              <a:t>	</a:t>
            </a:r>
            <a:r>
              <a:rPr lang="ru-RU" dirty="0" err="1" smtClean="0">
                <a:solidFill>
                  <a:srgbClr val="444444"/>
                </a:solidFill>
                <a:latin typeface="Open Sans"/>
              </a:rPr>
              <a:t>Экологиялық</a:t>
            </a:r>
            <a:r>
              <a:rPr lang="ru-RU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қауіпсіздікті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қамтамасыз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ету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; </a:t>
            </a:r>
            <a:endParaRPr lang="ru-RU" dirty="0" smtClean="0">
              <a:solidFill>
                <a:srgbClr val="444444"/>
              </a:solidFill>
              <a:latin typeface="Open Sans"/>
            </a:endParaRPr>
          </a:p>
          <a:p>
            <a:r>
              <a:rPr lang="ru-RU" dirty="0">
                <a:solidFill>
                  <a:srgbClr val="444444"/>
                </a:solidFill>
                <a:latin typeface="Open Sans"/>
              </a:rPr>
              <a:t>	</a:t>
            </a:r>
            <a:r>
              <a:rPr lang="ru-RU" dirty="0" err="1" smtClean="0">
                <a:solidFill>
                  <a:srgbClr val="444444"/>
                </a:solidFill>
                <a:latin typeface="Open Sans"/>
              </a:rPr>
              <a:t>Жерді</a:t>
            </a:r>
            <a:r>
              <a:rPr lang="ru-RU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нысаналы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пайдалану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; </a:t>
            </a:r>
            <a:endParaRPr lang="ru-RU" dirty="0" smtClean="0">
              <a:solidFill>
                <a:srgbClr val="444444"/>
              </a:solidFill>
              <a:latin typeface="Open Sans"/>
            </a:endParaRPr>
          </a:p>
          <a:p>
            <a:r>
              <a:rPr lang="ru-RU" dirty="0">
                <a:solidFill>
                  <a:srgbClr val="444444"/>
                </a:solidFill>
                <a:latin typeface="Open Sans"/>
              </a:rPr>
              <a:t>	</a:t>
            </a:r>
            <a:r>
              <a:rPr lang="ru-RU" dirty="0" err="1" smtClean="0">
                <a:solidFill>
                  <a:srgbClr val="444444"/>
                </a:solidFill>
                <a:latin typeface="Open Sans"/>
              </a:rPr>
              <a:t>Ауыл</a:t>
            </a:r>
            <a:r>
              <a:rPr lang="ru-RU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шаруашылық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мақсатындағы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жерлердің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басымдығы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; </a:t>
            </a:r>
            <a:endParaRPr lang="ru-RU" dirty="0" smtClean="0">
              <a:solidFill>
                <a:srgbClr val="444444"/>
              </a:solidFill>
              <a:latin typeface="Open Sans"/>
            </a:endParaRPr>
          </a:p>
          <a:p>
            <a:r>
              <a:rPr lang="ru-RU" dirty="0">
                <a:solidFill>
                  <a:srgbClr val="444444"/>
                </a:solidFill>
                <a:latin typeface="Open Sans"/>
              </a:rPr>
              <a:t>	</a:t>
            </a:r>
            <a:r>
              <a:rPr lang="ru-RU" dirty="0" err="1" smtClean="0">
                <a:solidFill>
                  <a:srgbClr val="444444"/>
                </a:solidFill>
                <a:latin typeface="Open Sans"/>
              </a:rPr>
              <a:t>Жердің</a:t>
            </a:r>
            <a:r>
              <a:rPr lang="ru-RU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жай-күйі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және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оған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қол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жетімділік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туралы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ақпаратпен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қамтамасыз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ету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; </a:t>
            </a:r>
            <a:endParaRPr lang="ru-RU" dirty="0" smtClean="0">
              <a:solidFill>
                <a:srgbClr val="444444"/>
              </a:solidFill>
              <a:latin typeface="Open Sans"/>
            </a:endParaRPr>
          </a:p>
          <a:p>
            <a:r>
              <a:rPr lang="ru-RU" dirty="0">
                <a:solidFill>
                  <a:srgbClr val="444444"/>
                </a:solidFill>
                <a:latin typeface="Open Sans"/>
              </a:rPr>
              <a:t>	</a:t>
            </a:r>
            <a:r>
              <a:rPr lang="ru-RU" dirty="0" err="1" smtClean="0">
                <a:solidFill>
                  <a:srgbClr val="444444"/>
                </a:solidFill>
                <a:latin typeface="Open Sans"/>
              </a:rPr>
              <a:t>Жерді</a:t>
            </a:r>
            <a:r>
              <a:rPr lang="ru-RU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пайдалану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мен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қорғау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жөніндегі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іс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шараларды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мемлекеттік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қолдау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; </a:t>
            </a:r>
            <a:endParaRPr lang="ru-RU" dirty="0" smtClean="0">
              <a:solidFill>
                <a:srgbClr val="444444"/>
              </a:solidFill>
              <a:latin typeface="Open Sans"/>
            </a:endParaRPr>
          </a:p>
          <a:p>
            <a:r>
              <a:rPr lang="ru-RU" dirty="0">
                <a:solidFill>
                  <a:srgbClr val="444444"/>
                </a:solidFill>
                <a:latin typeface="Open Sans"/>
              </a:rPr>
              <a:t>	</a:t>
            </a:r>
            <a:r>
              <a:rPr lang="ru-RU" dirty="0" err="1" smtClean="0">
                <a:solidFill>
                  <a:srgbClr val="444444"/>
                </a:solidFill>
                <a:latin typeface="Open Sans"/>
              </a:rPr>
              <a:t>Жерге</a:t>
            </a:r>
            <a:r>
              <a:rPr lang="ru-RU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залал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келуін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болдырмау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немесе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оның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зардаптарын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жою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; </a:t>
            </a:r>
            <a:endParaRPr lang="ru-RU" dirty="0" smtClean="0">
              <a:solidFill>
                <a:srgbClr val="444444"/>
              </a:solidFill>
              <a:latin typeface="Open Sans"/>
            </a:endParaRPr>
          </a:p>
          <a:p>
            <a:r>
              <a:rPr lang="ru-RU" dirty="0">
                <a:solidFill>
                  <a:srgbClr val="444444"/>
                </a:solidFill>
                <a:latin typeface="Open Sans"/>
              </a:rPr>
              <a:t>	</a:t>
            </a:r>
            <a:r>
              <a:rPr lang="ru-RU" dirty="0" err="1" smtClean="0">
                <a:solidFill>
                  <a:srgbClr val="444444"/>
                </a:solidFill>
                <a:latin typeface="Open Sans"/>
              </a:rPr>
              <a:t>Жерді</a:t>
            </a:r>
            <a:r>
              <a:rPr lang="ru-RU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ақылы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пайдалану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3146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48228" y="898436"/>
            <a:ext cx="1023257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sz="2400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400" b="1" dirty="0" err="1">
                <a:solidFill>
                  <a:srgbClr val="444444"/>
                </a:solidFill>
                <a:latin typeface="Open Sans"/>
              </a:rPr>
              <a:t>құқығының</a:t>
            </a:r>
            <a:r>
              <a:rPr lang="ru-RU" sz="2400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400" b="1" dirty="0" err="1">
                <a:solidFill>
                  <a:srgbClr val="444444"/>
                </a:solidFill>
                <a:latin typeface="Open Sans"/>
              </a:rPr>
              <a:t>басқа</a:t>
            </a:r>
            <a:r>
              <a:rPr lang="ru-RU" sz="2400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400" b="1" dirty="0" err="1">
                <a:solidFill>
                  <a:srgbClr val="444444"/>
                </a:solidFill>
                <a:latin typeface="Open Sans"/>
              </a:rPr>
              <a:t>құқық</a:t>
            </a:r>
            <a:r>
              <a:rPr lang="ru-RU" sz="2400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400" b="1" dirty="0" err="1">
                <a:solidFill>
                  <a:srgbClr val="444444"/>
                </a:solidFill>
                <a:latin typeface="Open Sans"/>
              </a:rPr>
              <a:t>салаларымен</a:t>
            </a:r>
            <a:r>
              <a:rPr lang="ru-RU" sz="2400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400" b="1" dirty="0" err="1">
                <a:solidFill>
                  <a:srgbClr val="444444"/>
                </a:solidFill>
                <a:latin typeface="Open Sans"/>
              </a:rPr>
              <a:t>байланысы</a:t>
            </a:r>
            <a:r>
              <a:rPr lang="ru-RU" sz="2400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400" b="1" dirty="0" err="1">
                <a:solidFill>
                  <a:srgbClr val="444444"/>
                </a:solidFill>
                <a:latin typeface="Open Sans"/>
              </a:rPr>
              <a:t>және</a:t>
            </a:r>
            <a:r>
              <a:rPr lang="ru-RU" sz="2400" b="1" dirty="0">
                <a:solidFill>
                  <a:srgbClr val="444444"/>
                </a:solidFill>
                <a:latin typeface="Open Sans"/>
              </a:rPr>
              <a:t> ара-</a:t>
            </a:r>
            <a:r>
              <a:rPr lang="ru-RU" sz="2400" b="1" dirty="0" err="1">
                <a:solidFill>
                  <a:srgbClr val="444444"/>
                </a:solidFill>
                <a:latin typeface="Open Sans"/>
              </a:rPr>
              <a:t>қатынасы</a:t>
            </a:r>
            <a:r>
              <a:rPr lang="ru-RU" sz="2400" b="1" dirty="0">
                <a:solidFill>
                  <a:srgbClr val="444444"/>
                </a:solidFill>
                <a:latin typeface="Open Sans"/>
              </a:rPr>
              <a:t> </a:t>
            </a:r>
            <a:endParaRPr lang="ru-RU" sz="2400" b="1" dirty="0" smtClean="0">
              <a:solidFill>
                <a:srgbClr val="444444"/>
              </a:solidFill>
              <a:latin typeface="Open Sans"/>
            </a:endParaRPr>
          </a:p>
          <a:p>
            <a:pPr algn="ctr"/>
            <a:endParaRPr lang="ru-RU" sz="2400" b="1" dirty="0">
              <a:solidFill>
                <a:srgbClr val="444444"/>
              </a:solidFill>
              <a:latin typeface="Open Sans"/>
            </a:endParaRPr>
          </a:p>
          <a:p>
            <a:endParaRPr lang="ru-RU" dirty="0" smtClean="0">
              <a:solidFill>
                <a:srgbClr val="444444"/>
              </a:solidFill>
              <a:latin typeface="Open Sans"/>
            </a:endParaRPr>
          </a:p>
          <a:p>
            <a:r>
              <a:rPr lang="ru-RU" dirty="0" err="1" smtClean="0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құқығы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және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азаматтық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құқық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endParaRPr lang="ru-RU" dirty="0" smtClean="0">
              <a:solidFill>
                <a:srgbClr val="444444"/>
              </a:solidFill>
              <a:latin typeface="Open Sans"/>
            </a:endParaRPr>
          </a:p>
          <a:p>
            <a:endParaRPr lang="ru-RU" dirty="0">
              <a:solidFill>
                <a:srgbClr val="444444"/>
              </a:solidFill>
              <a:latin typeface="Open Sans"/>
            </a:endParaRPr>
          </a:p>
          <a:p>
            <a:endParaRPr lang="ru-RU" dirty="0" smtClean="0">
              <a:solidFill>
                <a:srgbClr val="444444"/>
              </a:solidFill>
              <a:latin typeface="Open Sans"/>
            </a:endParaRPr>
          </a:p>
          <a:p>
            <a:r>
              <a:rPr lang="ru-RU" dirty="0" err="1" smtClean="0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құқығы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және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аграрлық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құқық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endParaRPr lang="ru-RU" dirty="0" smtClean="0">
              <a:solidFill>
                <a:srgbClr val="444444"/>
              </a:solidFill>
              <a:latin typeface="Open Sans"/>
            </a:endParaRPr>
          </a:p>
          <a:p>
            <a:endParaRPr lang="ru-RU" dirty="0">
              <a:solidFill>
                <a:srgbClr val="444444"/>
              </a:solidFill>
              <a:latin typeface="Open Sans"/>
            </a:endParaRPr>
          </a:p>
          <a:p>
            <a:endParaRPr lang="ru-RU" dirty="0" smtClean="0">
              <a:solidFill>
                <a:srgbClr val="444444"/>
              </a:solidFill>
              <a:latin typeface="Open Sans"/>
            </a:endParaRPr>
          </a:p>
          <a:p>
            <a:r>
              <a:rPr lang="ru-RU" dirty="0" err="1" smtClean="0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және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тау-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кен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 smtClean="0">
                <a:solidFill>
                  <a:srgbClr val="444444"/>
                </a:solidFill>
                <a:latin typeface="Open Sans"/>
              </a:rPr>
              <a:t>құқығы</a:t>
            </a:r>
            <a:endParaRPr lang="ru-RU" dirty="0" smtClean="0">
              <a:solidFill>
                <a:srgbClr val="444444"/>
              </a:solidFill>
              <a:latin typeface="Open Sans"/>
            </a:endParaRPr>
          </a:p>
          <a:p>
            <a:endParaRPr lang="ru-RU" dirty="0">
              <a:solidFill>
                <a:srgbClr val="444444"/>
              </a:solidFill>
              <a:latin typeface="Open Sans"/>
            </a:endParaRPr>
          </a:p>
          <a:p>
            <a:endParaRPr lang="ru-RU" dirty="0" smtClean="0">
              <a:solidFill>
                <a:srgbClr val="444444"/>
              </a:solidFill>
              <a:latin typeface="Open Sans"/>
            </a:endParaRPr>
          </a:p>
          <a:p>
            <a:r>
              <a:rPr lang="ru-RU" dirty="0" err="1" smtClean="0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және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орман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құқығы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endParaRPr lang="ru-RU" dirty="0" smtClean="0">
              <a:solidFill>
                <a:srgbClr val="444444"/>
              </a:solidFill>
              <a:latin typeface="Open Sans"/>
            </a:endParaRPr>
          </a:p>
          <a:p>
            <a:endParaRPr lang="ru-RU" dirty="0">
              <a:solidFill>
                <a:srgbClr val="444444"/>
              </a:solidFill>
              <a:latin typeface="Open Sans"/>
            </a:endParaRPr>
          </a:p>
          <a:p>
            <a:endParaRPr lang="ru-RU" dirty="0" smtClean="0">
              <a:solidFill>
                <a:srgbClr val="444444"/>
              </a:solidFill>
              <a:latin typeface="Open Sans"/>
            </a:endParaRPr>
          </a:p>
          <a:p>
            <a:r>
              <a:rPr lang="ru-RU" dirty="0" err="1" smtClean="0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және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су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құқығы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7158897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121</TotalTime>
  <Words>61</Words>
  <Application>Microsoft Office PowerPoint</Application>
  <PresentationFormat>Широкоэкранный</PresentationFormat>
  <Paragraphs>31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Open Sans</vt:lpstr>
      <vt:lpstr>Ретро</vt:lpstr>
      <vt:lpstr>Жер құқығының қағидалары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ЖЕР ҚҰҚЫҒЫ ҚАТЫНАСТАРЫ</dc:title>
  <dc:creator>user</dc:creator>
  <cp:lastModifiedBy>user</cp:lastModifiedBy>
  <cp:revision>16</cp:revision>
  <dcterms:created xsi:type="dcterms:W3CDTF">2019-09-17T15:23:39Z</dcterms:created>
  <dcterms:modified xsi:type="dcterms:W3CDTF">2020-08-31T10:02:17Z</dcterms:modified>
</cp:coreProperties>
</file>